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10058400"/>
  <p:notesSz cx="6858000" cy="9144000"/>
  <p:defaultTextStyle>
    <a:defPPr>
      <a:defRPr lang="en-US"/>
    </a:defPPr>
    <a:lvl1pPr marL="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638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276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914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85528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1910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78292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74674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71056" algn="l" defTabSz="9927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2226" y="246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3124626"/>
            <a:ext cx="6217920" cy="21560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699760"/>
            <a:ext cx="512064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2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5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1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1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6463454"/>
            <a:ext cx="6217920" cy="1997710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4263180"/>
            <a:ext cx="6217920" cy="220027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3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2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9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55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19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78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46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10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46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346962"/>
            <a:ext cx="3230880" cy="6638079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18560" y="2346962"/>
            <a:ext cx="3230880" cy="6638079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5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1" y="2251499"/>
            <a:ext cx="3232150" cy="93831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1" y="3189817"/>
            <a:ext cx="3232150" cy="579522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1" y="2251499"/>
            <a:ext cx="3233420" cy="93831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382" indent="0">
              <a:buNone/>
              <a:defRPr sz="2200" b="1"/>
            </a:lvl2pPr>
            <a:lvl3pPr marL="992764" indent="0">
              <a:buNone/>
              <a:defRPr sz="2000" b="1"/>
            </a:lvl3pPr>
            <a:lvl4pPr marL="1489146" indent="0">
              <a:buNone/>
              <a:defRPr sz="1700" b="1"/>
            </a:lvl4pPr>
            <a:lvl5pPr marL="1985528" indent="0">
              <a:buNone/>
              <a:defRPr sz="1700" b="1"/>
            </a:lvl5pPr>
            <a:lvl6pPr marL="2481910" indent="0">
              <a:buNone/>
              <a:defRPr sz="1700" b="1"/>
            </a:lvl6pPr>
            <a:lvl7pPr marL="2978292" indent="0">
              <a:buNone/>
              <a:defRPr sz="1700" b="1"/>
            </a:lvl7pPr>
            <a:lvl8pPr marL="3474674" indent="0">
              <a:buNone/>
              <a:defRPr sz="1700" b="1"/>
            </a:lvl8pPr>
            <a:lvl9pPr marL="397105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1" y="3189817"/>
            <a:ext cx="3233420" cy="579522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1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2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9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00474"/>
            <a:ext cx="2406651" cy="170434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0" y="400474"/>
            <a:ext cx="4089401" cy="8584566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104814"/>
            <a:ext cx="2406651" cy="6880226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7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7040881"/>
            <a:ext cx="4389120" cy="83121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898736"/>
            <a:ext cx="4389120" cy="6035040"/>
          </a:xfrm>
        </p:spPr>
        <p:txBody>
          <a:bodyPr/>
          <a:lstStyle>
            <a:lvl1pPr marL="0" indent="0">
              <a:buNone/>
              <a:defRPr sz="3500"/>
            </a:lvl1pPr>
            <a:lvl2pPr marL="496382" indent="0">
              <a:buNone/>
              <a:defRPr sz="3000"/>
            </a:lvl2pPr>
            <a:lvl3pPr marL="992764" indent="0">
              <a:buNone/>
              <a:defRPr sz="2600"/>
            </a:lvl3pPr>
            <a:lvl4pPr marL="1489146" indent="0">
              <a:buNone/>
              <a:defRPr sz="2200"/>
            </a:lvl4pPr>
            <a:lvl5pPr marL="1985528" indent="0">
              <a:buNone/>
              <a:defRPr sz="2200"/>
            </a:lvl5pPr>
            <a:lvl6pPr marL="2481910" indent="0">
              <a:buNone/>
              <a:defRPr sz="2200"/>
            </a:lvl6pPr>
            <a:lvl7pPr marL="2978292" indent="0">
              <a:buNone/>
              <a:defRPr sz="2200"/>
            </a:lvl7pPr>
            <a:lvl8pPr marL="3474674" indent="0">
              <a:buNone/>
              <a:defRPr sz="2200"/>
            </a:lvl8pPr>
            <a:lvl9pPr marL="397105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7872097"/>
            <a:ext cx="4389120" cy="1180464"/>
          </a:xfrm>
        </p:spPr>
        <p:txBody>
          <a:bodyPr/>
          <a:lstStyle>
            <a:lvl1pPr marL="0" indent="0">
              <a:buNone/>
              <a:defRPr sz="1500"/>
            </a:lvl1pPr>
            <a:lvl2pPr marL="496382" indent="0">
              <a:buNone/>
              <a:defRPr sz="1300"/>
            </a:lvl2pPr>
            <a:lvl3pPr marL="992764" indent="0">
              <a:buNone/>
              <a:defRPr sz="1100"/>
            </a:lvl3pPr>
            <a:lvl4pPr marL="1489146" indent="0">
              <a:buNone/>
              <a:defRPr sz="1000"/>
            </a:lvl4pPr>
            <a:lvl5pPr marL="1985528" indent="0">
              <a:buNone/>
              <a:defRPr sz="1000"/>
            </a:lvl5pPr>
            <a:lvl6pPr marL="2481910" indent="0">
              <a:buNone/>
              <a:defRPr sz="1000"/>
            </a:lvl6pPr>
            <a:lvl7pPr marL="2978292" indent="0">
              <a:buNone/>
              <a:defRPr sz="1000"/>
            </a:lvl7pPr>
            <a:lvl8pPr marL="3474674" indent="0">
              <a:buNone/>
              <a:defRPr sz="1000"/>
            </a:lvl8pPr>
            <a:lvl9pPr marL="397105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5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50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402804"/>
            <a:ext cx="1645920" cy="85822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402804"/>
            <a:ext cx="4815840" cy="85822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5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402802"/>
            <a:ext cx="6583680" cy="1676400"/>
          </a:xfrm>
          <a:prstGeom prst="rect">
            <a:avLst/>
          </a:prstGeom>
        </p:spPr>
        <p:txBody>
          <a:bodyPr vert="horz" lIns="99276" tIns="49638" rIns="99276" bIns="49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346962"/>
            <a:ext cx="6583680" cy="6638079"/>
          </a:xfrm>
          <a:prstGeom prst="rect">
            <a:avLst/>
          </a:prstGeom>
        </p:spPr>
        <p:txBody>
          <a:bodyPr vert="horz" lIns="99276" tIns="49638" rIns="99276" bIns="49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9322648"/>
            <a:ext cx="1706880" cy="535516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90674-9294-4AC3-8699-7A85D3F787E2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0" y="9322648"/>
            <a:ext cx="2316480" cy="535516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0" y="9322648"/>
            <a:ext cx="1706880" cy="535516"/>
          </a:xfrm>
          <a:prstGeom prst="rect">
            <a:avLst/>
          </a:prstGeom>
        </p:spPr>
        <p:txBody>
          <a:bodyPr vert="horz" lIns="99276" tIns="49638" rIns="99276" bIns="4963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84623-DB24-411B-9AFA-C8BC2696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9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276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287" indent="-372287" algn="l" defTabSz="992764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6621" indent="-310239" algn="l" defTabSz="992764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0955" indent="-248191" algn="l" defTabSz="992764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337" indent="-248191" algn="l" defTabSz="992764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719" indent="-248191" algn="l" defTabSz="992764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0101" indent="-248191" algn="l" defTabSz="99276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6483" indent="-248191" algn="l" defTabSz="99276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2865" indent="-248191" algn="l" defTabSz="99276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247" indent="-248191" algn="l" defTabSz="99276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638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276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8914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5528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1910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8292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4674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1056" algn="l" defTabSz="9927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11" y="7962900"/>
            <a:ext cx="658706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"/>
            <a:ext cx="7303377" cy="10142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823" y="6583570"/>
            <a:ext cx="7303377" cy="4435060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 algn="ctr"/>
            <a:r>
              <a:rPr lang="en-US" sz="35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Nov 14</a:t>
            </a:r>
          </a:p>
          <a:p>
            <a:pPr algn="ctr"/>
            <a:r>
              <a:rPr lang="en-US" sz="35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Natsunoya Tea House</a:t>
            </a:r>
          </a:p>
          <a:p>
            <a:pPr algn="ctr"/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1730-1830 Pupus  </a:t>
            </a:r>
          </a:p>
          <a:p>
            <a:pPr algn="ctr"/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1830-2100 Dinner and Program</a:t>
            </a:r>
          </a:p>
          <a:p>
            <a:pPr algn="ctr"/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- $40/Deadline 15 Oct 14</a:t>
            </a:r>
          </a:p>
          <a:p>
            <a:r>
              <a:rPr lang="en-US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POC: (Hickam) Lt Col Gaye Araki: 448-8146 </a:t>
            </a:r>
            <a:r>
              <a:rPr lang="en-US" sz="2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</a:t>
            </a:r>
            <a:r>
              <a:rPr lang="en-US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444-6325</a:t>
            </a:r>
          </a:p>
          <a:p>
            <a:r>
              <a:rPr lang="en-US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(NGAUS) Lt Col Dana Fisher: 655-7211  </a:t>
            </a:r>
          </a:p>
          <a:p>
            <a:r>
              <a:rPr lang="en-US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2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(HIRAOC) SMSgt Ted Pablo: 655-7211</a:t>
            </a:r>
            <a:endParaRPr lang="en-US" sz="2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823" y="0"/>
            <a:ext cx="7303376" cy="1929759"/>
          </a:xfrm>
          <a:prstGeom prst="rect">
            <a:avLst/>
          </a:prstGeom>
          <a:noFill/>
        </p:spPr>
        <p:txBody>
          <a:bodyPr wrap="square" lIns="99276" tIns="49638" rIns="99276" bIns="49638" rtlCol="0">
            <a:spAutoFit/>
          </a:bodyPr>
          <a:lstStyle/>
          <a:p>
            <a:pPr algn="ctr"/>
            <a:r>
              <a:rPr lang="en-US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 Come and Celebrate </a:t>
            </a:r>
          </a:p>
          <a:p>
            <a:pPr algn="ctr"/>
            <a:r>
              <a:rPr lang="en-US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 Col Dennis Matsuura’s Retirement</a:t>
            </a:r>
            <a:endParaRPr lang="en-US" sz="39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24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60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U.S Air Force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YIU, EIJUNG MSgt USAF ANG 154 OSS/DOC</dc:creator>
  <cp:lastModifiedBy>YIU, EIJUNG MSgt USAF ANG 154 OSS/DOC</cp:lastModifiedBy>
  <cp:revision>11</cp:revision>
  <cp:lastPrinted>2014-08-27T19:48:15Z</cp:lastPrinted>
  <dcterms:created xsi:type="dcterms:W3CDTF">2014-08-26T19:50:49Z</dcterms:created>
  <dcterms:modified xsi:type="dcterms:W3CDTF">2014-08-27T20:11:27Z</dcterms:modified>
</cp:coreProperties>
</file>